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65" r:id="rId2"/>
    <p:sldId id="266" r:id="rId3"/>
    <p:sldId id="264" r:id="rId4"/>
    <p:sldId id="261" r:id="rId5"/>
    <p:sldId id="262" r:id="rId6"/>
    <p:sldId id="263" r:id="rId7"/>
    <p:sldId id="260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05" autoAdjust="0"/>
    <p:restoredTop sz="94727" autoAdjust="0"/>
  </p:normalViewPr>
  <p:slideViewPr>
    <p:cSldViewPr>
      <p:cViewPr>
        <p:scale>
          <a:sx n="60" d="100"/>
          <a:sy n="60" d="100"/>
        </p:scale>
        <p:origin x="-786" y="-30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92C00A-2137-4224-997A-D2C37E0BF035}" type="datetimeFigureOut">
              <a:rPr lang="en-US" smtClean="0"/>
              <a:pPr/>
              <a:t>12/11/2010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3F19BC-D256-4871-81A1-BE460AA455D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245 Billion years ago, long before there were any people, there were Dinosaurs. Dinosaurs were one of several kinds of </a:t>
            </a:r>
            <a:r>
              <a:rPr lang="en-US" sz="1200" dirty="0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prehistoric reptiles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that lived during  the "Age of Reptiles."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3F19BC-D256-4871-81A1-BE460AA455DE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3D4619FE-E923-455A-8F30-A3E4FDE4442F}" type="datetimeFigureOut">
              <a:rPr lang="en-US" smtClean="0"/>
              <a:pPr/>
              <a:t>12/11/2010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8CCDC6CE-ECD6-4425-9F3F-3492C03AFDD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619FE-E923-455A-8F30-A3E4FDE4442F}" type="datetimeFigureOut">
              <a:rPr lang="en-US" smtClean="0"/>
              <a:pPr/>
              <a:t>12/11/2010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DC6CE-ECD6-4425-9F3F-3492C03AFDD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619FE-E923-455A-8F30-A3E4FDE4442F}" type="datetimeFigureOut">
              <a:rPr lang="en-US" smtClean="0"/>
              <a:pPr/>
              <a:t>12/11/2010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DC6CE-ECD6-4425-9F3F-3492C03AFDD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3D4619FE-E923-455A-8F30-A3E4FDE4442F}" type="datetimeFigureOut">
              <a:rPr lang="en-US" smtClean="0"/>
              <a:pPr/>
              <a:t>12/11/2010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DC6CE-ECD6-4425-9F3F-3492C03AFDD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3D4619FE-E923-455A-8F30-A3E4FDE4442F}" type="datetimeFigureOut">
              <a:rPr lang="en-US" smtClean="0"/>
              <a:pPr/>
              <a:t>12/11/2010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8CCDC6CE-ECD6-4425-9F3F-3492C03AFDD1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3D4619FE-E923-455A-8F30-A3E4FDE4442F}" type="datetimeFigureOut">
              <a:rPr lang="en-US" smtClean="0"/>
              <a:pPr/>
              <a:t>12/11/2010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8CCDC6CE-ECD6-4425-9F3F-3492C03AFDD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3D4619FE-E923-455A-8F30-A3E4FDE4442F}" type="datetimeFigureOut">
              <a:rPr lang="en-US" smtClean="0"/>
              <a:pPr/>
              <a:t>12/11/2010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8CCDC6CE-ECD6-4425-9F3F-3492C03AFDD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619FE-E923-455A-8F30-A3E4FDE4442F}" type="datetimeFigureOut">
              <a:rPr lang="en-US" smtClean="0"/>
              <a:pPr/>
              <a:t>12/11/2010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DC6CE-ECD6-4425-9F3F-3492C03AFDD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3D4619FE-E923-455A-8F30-A3E4FDE4442F}" type="datetimeFigureOut">
              <a:rPr lang="en-US" smtClean="0"/>
              <a:pPr/>
              <a:t>12/11/2010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8CCDC6CE-ECD6-4425-9F3F-3492C03AFDD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3D4619FE-E923-455A-8F30-A3E4FDE4442F}" type="datetimeFigureOut">
              <a:rPr lang="en-US" smtClean="0"/>
              <a:pPr/>
              <a:t>12/11/2010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8CCDC6CE-ECD6-4425-9F3F-3492C03AFDD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3D4619FE-E923-455A-8F30-A3E4FDE4442F}" type="datetimeFigureOut">
              <a:rPr lang="en-US" smtClean="0"/>
              <a:pPr/>
              <a:t>12/11/2010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8CCDC6CE-ECD6-4425-9F3F-3492C03AFDD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3D4619FE-E923-455A-8F30-A3E4FDE4442F}" type="datetimeFigureOut">
              <a:rPr lang="en-US" smtClean="0"/>
              <a:pPr/>
              <a:t>12/11/2010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8CCDC6CE-ECD6-4425-9F3F-3492C03AFDD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762000" y="4800600"/>
            <a:ext cx="69342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400" b="1" dirty="0" smtClean="0">
              <a:solidFill>
                <a:schemeClr val="accent6">
                  <a:lumMod val="20000"/>
                  <a:lumOff val="80000"/>
                </a:schemeClr>
              </a:solidFill>
              <a:latin typeface="Georgia" pitchFamily="18" charset="0"/>
              <a:ea typeface="BatangChe" pitchFamily="49" charset="-127"/>
            </a:endParaRPr>
          </a:p>
          <a:p>
            <a:r>
              <a:rPr lang="en-US" sz="3200" b="1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Georgia" pitchFamily="18" charset="0"/>
                <a:ea typeface="BatangChe" pitchFamily="49" charset="-127"/>
              </a:rPr>
              <a:t>By: Jessica Gumbert, Laura </a:t>
            </a:r>
            <a:r>
              <a:rPr lang="en-US" sz="3200" b="1" dirty="0" err="1" smtClean="0">
                <a:solidFill>
                  <a:schemeClr val="accent6">
                    <a:lumMod val="20000"/>
                    <a:lumOff val="80000"/>
                  </a:schemeClr>
                </a:solidFill>
                <a:latin typeface="Georgia" pitchFamily="18" charset="0"/>
                <a:ea typeface="BatangChe" pitchFamily="49" charset="-127"/>
              </a:rPr>
              <a:t>Sarcione</a:t>
            </a:r>
            <a:r>
              <a:rPr lang="en-US" sz="3200" b="1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Georgia" pitchFamily="18" charset="0"/>
                <a:ea typeface="BatangChe" pitchFamily="49" charset="-127"/>
              </a:rPr>
              <a:t>, and  Corey </a:t>
            </a:r>
            <a:r>
              <a:rPr lang="en-US" sz="3200" b="1" dirty="0" err="1" smtClean="0">
                <a:solidFill>
                  <a:schemeClr val="accent6">
                    <a:lumMod val="20000"/>
                    <a:lumOff val="80000"/>
                  </a:schemeClr>
                </a:solidFill>
                <a:latin typeface="Georgia" pitchFamily="18" charset="0"/>
                <a:ea typeface="BatangChe" pitchFamily="49" charset="-127"/>
              </a:rPr>
              <a:t>Klauder</a:t>
            </a:r>
            <a:endParaRPr lang="en-US" sz="3200" b="1" dirty="0" smtClean="0">
              <a:solidFill>
                <a:schemeClr val="accent6">
                  <a:lumMod val="20000"/>
                  <a:lumOff val="80000"/>
                </a:schemeClr>
              </a:solidFill>
              <a:latin typeface="Georgia" pitchFamily="18" charset="0"/>
              <a:ea typeface="BatangChe" pitchFamily="49" charset="-127"/>
            </a:endParaRPr>
          </a:p>
          <a:p>
            <a:endParaRPr lang="en-US" sz="2000" b="1" dirty="0" smtClean="0">
              <a:latin typeface="BatangChe" pitchFamily="49" charset="-127"/>
              <a:ea typeface="BatangChe" pitchFamily="49" charset="-127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609600" y="990600"/>
            <a:ext cx="8229600" cy="1361726"/>
          </a:xfrm>
        </p:spPr>
        <p:txBody>
          <a:bodyPr>
            <a:noAutofit/>
          </a:bodyPr>
          <a:lstStyle/>
          <a:p>
            <a:r>
              <a:rPr lang="en-US" sz="6000" b="1" dirty="0" smtClean="0">
                <a:solidFill>
                  <a:srgbClr val="FFFF00"/>
                </a:solidFill>
              </a:rPr>
              <a:t>An Introduction to the World of Dinosaurs</a:t>
            </a:r>
            <a:endParaRPr lang="en-US" sz="60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23" name="Rectangle 11"/>
          <p:cNvSpPr>
            <a:spLocks noGrp="1" noChangeArrowheads="1"/>
          </p:cNvSpPr>
          <p:nvPr>
            <p:ph type="title"/>
          </p:nvPr>
        </p:nvSpPr>
        <p:spPr>
          <a:xfrm>
            <a:off x="609600" y="1219200"/>
            <a:ext cx="8229600" cy="7620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7200" dirty="0" smtClean="0">
                <a:latin typeface="Chiller LET" pitchFamily="2" charset="0"/>
              </a:rPr>
              <a:t>Where Did the Dinosaurs live</a:t>
            </a:r>
            <a:br>
              <a:rPr lang="en-US" sz="7200" dirty="0" smtClean="0">
                <a:latin typeface="Chiller LET" pitchFamily="2" charset="0"/>
              </a:rPr>
            </a:br>
            <a:r>
              <a:rPr lang="en-US" sz="7200" dirty="0" smtClean="0">
                <a:latin typeface="Chiller LET" pitchFamily="2" charset="0"/>
              </a:rPr>
              <a:t>&amp; When did the Dinosaurs live?</a:t>
            </a:r>
            <a:endParaRPr lang="en-US" sz="7200" dirty="0">
              <a:latin typeface="Chiller LET" pitchFamily="2" charset="0"/>
            </a:endParaRPr>
          </a:p>
        </p:txBody>
      </p:sp>
      <p:pic>
        <p:nvPicPr>
          <p:cNvPr id="7" name="Picture 7" descr="Mural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28600" y="4953000"/>
            <a:ext cx="8382000" cy="1433513"/>
          </a:xfrm>
          <a:noFill/>
          <a:ln/>
        </p:spPr>
      </p:pic>
      <p:sp>
        <p:nvSpPr>
          <p:cNvPr id="5" name="TextBox 4"/>
          <p:cNvSpPr txBox="1"/>
          <p:nvPr/>
        </p:nvSpPr>
        <p:spPr>
          <a:xfrm>
            <a:off x="685800" y="1600200"/>
            <a:ext cx="8229600" cy="3908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400" dirty="0" smtClean="0"/>
          </a:p>
          <a:p>
            <a:endParaRPr lang="en-US" sz="32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32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     They lived in many different habitats, from open plains to forests to the edges of swamps, lakes, and oceans. </a:t>
            </a:r>
          </a:p>
          <a:p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200" b="1" dirty="0" smtClean="0">
                <a:latin typeface="Times New Roman" pitchFamily="18" charset="0"/>
                <a:cs typeface="Times New Roman" pitchFamily="18" charset="0"/>
              </a:rPr>
            </a:br>
            <a:endParaRPr lang="en-US" sz="3200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27" name="Picture 15" descr="j011155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99263" y="0"/>
            <a:ext cx="2344737" cy="6858000"/>
          </a:xfrm>
          <a:prstGeom prst="rect">
            <a:avLst/>
          </a:prstGeom>
          <a:noFill/>
        </p:spPr>
      </p:pic>
      <p:sp>
        <p:nvSpPr>
          <p:cNvPr id="13323" name="Rectangle 11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6858000" cy="1143000"/>
          </a:xfrm>
        </p:spPr>
        <p:txBody>
          <a:bodyPr>
            <a:normAutofit fontScale="90000"/>
          </a:bodyPr>
          <a:lstStyle/>
          <a:p>
            <a:r>
              <a:rPr lang="en-US" sz="7200" dirty="0">
                <a:latin typeface="Chiller LET" pitchFamily="2" charset="0"/>
              </a:rPr>
              <a:t>What did Dinosaurs Eat?</a:t>
            </a:r>
          </a:p>
        </p:txBody>
      </p:sp>
      <p:pic>
        <p:nvPicPr>
          <p:cNvPr id="13333" name="Picture 21" descr="AN02010_[1]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0" y="1143000"/>
            <a:ext cx="3465513" cy="5257800"/>
          </a:xfrm>
          <a:noFill/>
          <a:ln/>
        </p:spPr>
      </p:pic>
      <p:sp>
        <p:nvSpPr>
          <p:cNvPr id="13336" name="Text Box 24"/>
          <p:cNvSpPr txBox="1">
            <a:spLocks noChangeArrowheads="1"/>
          </p:cNvSpPr>
          <p:nvPr/>
        </p:nvSpPr>
        <p:spPr bwMode="auto">
          <a:xfrm>
            <a:off x="3581400" y="1219200"/>
            <a:ext cx="2819400" cy="5047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buFont typeface="Wingdings" pitchFamily="2" charset="2"/>
              <a:buChar char="§"/>
            </a:pPr>
            <a:r>
              <a:rPr lang="en-US" sz="2800" dirty="0">
                <a:latin typeface="Book Antiqua" pitchFamily="18" charset="0"/>
                <a:cs typeface="JasmineUPC" pitchFamily="18" charset="-34"/>
              </a:rPr>
              <a:t>Some </a:t>
            </a:r>
            <a:r>
              <a:rPr lang="en-US" sz="2800" dirty="0" smtClean="0">
                <a:latin typeface="Book Antiqua" pitchFamily="18" charset="0"/>
                <a:cs typeface="JasmineUPC" pitchFamily="18" charset="-34"/>
              </a:rPr>
              <a:t>Dinosaurs </a:t>
            </a:r>
            <a:r>
              <a:rPr lang="en-US" sz="2800" dirty="0">
                <a:latin typeface="Book Antiqua" pitchFamily="18" charset="0"/>
                <a:cs typeface="JasmineUPC" pitchFamily="18" charset="-34"/>
              </a:rPr>
              <a:t>ate </a:t>
            </a:r>
            <a:r>
              <a:rPr lang="en-US" sz="2800" dirty="0" smtClean="0">
                <a:latin typeface="Book Antiqua" pitchFamily="18" charset="0"/>
                <a:cs typeface="JasmineUPC" pitchFamily="18" charset="-34"/>
              </a:rPr>
              <a:t>meat. These Dinosaurs  </a:t>
            </a:r>
            <a:r>
              <a:rPr lang="en-US" sz="2800" dirty="0">
                <a:latin typeface="Book Antiqua" pitchFamily="18" charset="0"/>
                <a:cs typeface="JasmineUPC" pitchFamily="18" charset="-34"/>
              </a:rPr>
              <a:t>are </a:t>
            </a:r>
            <a:r>
              <a:rPr lang="en-US" sz="2800" dirty="0" smtClean="0">
                <a:latin typeface="Book Antiqua" pitchFamily="18" charset="0"/>
                <a:cs typeface="JasmineUPC" pitchFamily="18" charset="-34"/>
              </a:rPr>
              <a:t>called carnivores</a:t>
            </a:r>
            <a:r>
              <a:rPr lang="en-US" sz="2800" dirty="0">
                <a:latin typeface="Book Antiqua" pitchFamily="18" charset="0"/>
                <a:cs typeface="JasmineUPC" pitchFamily="18" charset="-34"/>
              </a:rPr>
              <a:t>. </a:t>
            </a:r>
          </a:p>
          <a:p>
            <a:pPr>
              <a:spcBef>
                <a:spcPct val="50000"/>
              </a:spcBef>
              <a:buFont typeface="Wingdings" pitchFamily="2" charset="2"/>
              <a:buChar char="§"/>
            </a:pPr>
            <a:r>
              <a:rPr lang="en-US" sz="2800" dirty="0">
                <a:latin typeface="Book Antiqua" pitchFamily="18" charset="0"/>
                <a:cs typeface="JasmineUPC" pitchFamily="18" charset="-34"/>
              </a:rPr>
              <a:t>Some </a:t>
            </a:r>
            <a:r>
              <a:rPr lang="en-US" sz="2800" dirty="0" smtClean="0">
                <a:latin typeface="Book Antiqua" pitchFamily="18" charset="0"/>
                <a:cs typeface="JasmineUPC" pitchFamily="18" charset="-34"/>
              </a:rPr>
              <a:t>Dinosaurs </a:t>
            </a:r>
            <a:r>
              <a:rPr lang="en-US" sz="2800" dirty="0">
                <a:latin typeface="Book Antiqua" pitchFamily="18" charset="0"/>
                <a:cs typeface="JasmineUPC" pitchFamily="18" charset="-34"/>
              </a:rPr>
              <a:t>ate plants. </a:t>
            </a:r>
            <a:r>
              <a:rPr lang="en-US" sz="2800" dirty="0" smtClean="0">
                <a:latin typeface="Book Antiqua" pitchFamily="18" charset="0"/>
                <a:cs typeface="JasmineUPC" pitchFamily="18" charset="-34"/>
              </a:rPr>
              <a:t>These  </a:t>
            </a:r>
            <a:r>
              <a:rPr lang="en-US" sz="2800" dirty="0">
                <a:latin typeface="Book Antiqua" pitchFamily="18" charset="0"/>
                <a:cs typeface="JasmineUPC" pitchFamily="18" charset="-34"/>
              </a:rPr>
              <a:t>are called herbivores 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33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" fill="hold"/>
                                        <p:tgtEl>
                                          <p:spTgt spid="133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36" grpId="0" build="allAtOnce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68288"/>
            <a:ext cx="8229600" cy="1398587"/>
          </a:xfrm>
        </p:spPr>
        <p:txBody>
          <a:bodyPr/>
          <a:lstStyle/>
          <a:p>
            <a:r>
              <a:rPr lang="en-US" dirty="0" smtClean="0"/>
              <a:t>Examples of Plant eating Dinosaurs (Herbivores)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2286000" y="1443841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6" name="Rectangle 5"/>
          <p:cNvSpPr/>
          <p:nvPr/>
        </p:nvSpPr>
        <p:spPr>
          <a:xfrm>
            <a:off x="0" y="3105835"/>
            <a:ext cx="35814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 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8" name="Picture 7" descr="Barapasaurus_D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19800" y="2667000"/>
            <a:ext cx="2667000" cy="212750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477000" y="4724400"/>
            <a:ext cx="2133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800" dirty="0" smtClean="0">
              <a:solidFill>
                <a:schemeClr val="bg1"/>
              </a:solidFill>
              <a:latin typeface="Aharoni" pitchFamily="2" charset="-79"/>
              <a:cs typeface="Aharoni" pitchFamily="2" charset="-79"/>
            </a:endParaRPr>
          </a:p>
          <a:p>
            <a:r>
              <a:rPr lang="en-US" sz="2800" dirty="0" smtClean="0">
                <a:solidFill>
                  <a:schemeClr val="bg1"/>
                </a:solidFill>
                <a:latin typeface="Aharoni" pitchFamily="2" charset="-79"/>
                <a:cs typeface="Aharoni" pitchFamily="2" charset="-79"/>
              </a:rPr>
              <a:t>Sauropod</a:t>
            </a:r>
            <a:endParaRPr lang="en-US" sz="2800" dirty="0">
              <a:solidFill>
                <a:schemeClr val="bg1"/>
              </a:solidFill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886200" y="5029200"/>
            <a:ext cx="20574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000" b="1" dirty="0" smtClean="0">
              <a:solidFill>
                <a:schemeClr val="bg1"/>
              </a:solidFill>
            </a:endParaRPr>
          </a:p>
          <a:p>
            <a:r>
              <a:rPr lang="en-US" sz="2400" b="1" dirty="0" smtClean="0">
                <a:solidFill>
                  <a:schemeClr val="bg1"/>
                </a:solidFill>
              </a:rPr>
              <a:t>Stegosaurs</a:t>
            </a:r>
            <a:endParaRPr lang="en-US" sz="2400" b="1" dirty="0">
              <a:solidFill>
                <a:schemeClr val="bg1"/>
              </a:solidFill>
            </a:endParaRPr>
          </a:p>
        </p:txBody>
      </p:sp>
      <p:pic>
        <p:nvPicPr>
          <p:cNvPr id="7174" name="Picture 6" descr="http://www.directtoys.co.nz/shop/images/Stegosauru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0400" y="2667000"/>
            <a:ext cx="2514600" cy="2133600"/>
          </a:xfrm>
          <a:prstGeom prst="rect">
            <a:avLst/>
          </a:prstGeom>
          <a:noFill/>
        </p:spPr>
      </p:pic>
      <p:sp>
        <p:nvSpPr>
          <p:cNvPr id="13" name="Rectangle 12"/>
          <p:cNvSpPr/>
          <p:nvPr/>
        </p:nvSpPr>
        <p:spPr>
          <a:xfrm>
            <a:off x="533400" y="3886200"/>
            <a:ext cx="2286001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400" b="1" dirty="0" smtClean="0"/>
          </a:p>
          <a:p>
            <a:endParaRPr lang="en-US" sz="2400" b="1" dirty="0" smtClean="0"/>
          </a:p>
          <a:p>
            <a:endParaRPr lang="en-US" sz="2400" b="1" dirty="0" smtClean="0"/>
          </a:p>
          <a:p>
            <a:endParaRPr lang="en-US" sz="2400" b="1" dirty="0" smtClean="0"/>
          </a:p>
          <a:p>
            <a:r>
              <a:rPr lang="en-US" sz="2400" b="1" dirty="0" smtClean="0">
                <a:solidFill>
                  <a:schemeClr val="bg1"/>
                </a:solidFill>
              </a:rPr>
              <a:t>Ankylosaurus</a:t>
            </a:r>
            <a:endParaRPr lang="en-US" sz="2400" b="1" dirty="0">
              <a:solidFill>
                <a:schemeClr val="bg1"/>
              </a:solidFill>
            </a:endParaRPr>
          </a:p>
        </p:txBody>
      </p:sp>
      <p:pic>
        <p:nvPicPr>
          <p:cNvPr id="14" name="Picture 13" descr="rm_ankylosauru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04800" y="2819400"/>
            <a:ext cx="2514600" cy="21463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 of Meat eating Dinosaurs (Carnivores)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4953000"/>
            <a:ext cx="8229600" cy="1676400"/>
          </a:xfrm>
        </p:spPr>
        <p:txBody>
          <a:bodyPr/>
          <a:lstStyle/>
          <a:p>
            <a:pPr>
              <a:buNone/>
            </a:pPr>
            <a:r>
              <a:rPr lang="en-US" b="1" dirty="0" smtClean="0"/>
              <a:t>*T-Rex</a:t>
            </a:r>
            <a:r>
              <a:rPr lang="en-US" dirty="0" smtClean="0"/>
              <a:t>	     *</a:t>
            </a:r>
            <a:r>
              <a:rPr lang="en-US" b="1" dirty="0" smtClean="0"/>
              <a:t>  Allosaurus     *</a:t>
            </a:r>
            <a:r>
              <a:rPr lang="en-US" b="1" dirty="0" err="1" smtClean="0"/>
              <a:t>Protoceratops</a:t>
            </a:r>
            <a:endParaRPr lang="en-US" b="1" dirty="0" smtClean="0"/>
          </a:p>
          <a:p>
            <a:pPr>
              <a:buNone/>
            </a:pPr>
            <a:endParaRPr lang="en-US" b="1" dirty="0" smtClean="0"/>
          </a:p>
          <a:p>
            <a:endParaRPr lang="en-US" dirty="0"/>
          </a:p>
        </p:txBody>
      </p:sp>
      <p:pic>
        <p:nvPicPr>
          <p:cNvPr id="2052" name="Picture 4" descr="http://childabuseheadlines.com/wp-content/uploads/2009/11/dinosaurs-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981200"/>
            <a:ext cx="2590800" cy="2840575"/>
          </a:xfrm>
          <a:prstGeom prst="rect">
            <a:avLst/>
          </a:prstGeom>
          <a:noFill/>
        </p:spPr>
      </p:pic>
      <p:pic>
        <p:nvPicPr>
          <p:cNvPr id="2056" name="Picture 8" descr="http://images.stanzapub.com/readers/2009/07/21/protoceratopsbw_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9800" y="2895600"/>
            <a:ext cx="2783759" cy="1438276"/>
          </a:xfrm>
          <a:prstGeom prst="rect">
            <a:avLst/>
          </a:prstGeom>
          <a:noFill/>
        </p:spPr>
      </p:pic>
      <p:pic>
        <p:nvPicPr>
          <p:cNvPr id="2058" name="Picture 10" descr="http://images.stanzapub.com/readers/2009/07/21/allosaurus_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29000" y="1905000"/>
            <a:ext cx="2209800" cy="2946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23" name="Rectangle 11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7848600" cy="1249362"/>
          </a:xfrm>
        </p:spPr>
        <p:txBody>
          <a:bodyPr>
            <a:noAutofit/>
          </a:bodyPr>
          <a:lstStyle/>
          <a:p>
            <a:r>
              <a:rPr lang="en-US" sz="7200" dirty="0" smtClean="0">
                <a:latin typeface="Chiller LET" pitchFamily="2" charset="0"/>
              </a:rPr>
              <a:t>Some Dinosaur Fun Facts:</a:t>
            </a:r>
            <a:endParaRPr lang="en-US" sz="7200" dirty="0">
              <a:latin typeface="Chiller LET" pitchFamily="2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762000" y="1905000"/>
            <a:ext cx="7848600" cy="50475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Dinosaurs were reptiles and most of them hatched from eggs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3200" dirty="0" smtClean="0">
              <a:latin typeface="Book Antiqua" pitchFamily="18" charset="0"/>
              <a:cs typeface="JasmineUPC" pitchFamily="18" charset="-34"/>
            </a:endParaRPr>
          </a:p>
          <a:p>
            <a:pPr>
              <a:spcBef>
                <a:spcPct val="50000"/>
              </a:spcBef>
              <a:buFont typeface="Wingdings" pitchFamily="2" charset="2"/>
              <a:buChar char="§"/>
            </a:pPr>
            <a:r>
              <a:rPr lang="en-US" sz="2800" dirty="0" smtClean="0">
                <a:latin typeface="Book Antiqua" pitchFamily="18" charset="0"/>
                <a:cs typeface="JasmineUPC" pitchFamily="18" charset="-34"/>
              </a:rPr>
              <a:t> They came in all different shapes and sizes.</a:t>
            </a:r>
          </a:p>
          <a:p>
            <a:pPr>
              <a:spcBef>
                <a:spcPct val="50000"/>
              </a:spcBef>
              <a:buFont typeface="Wingdings" pitchFamily="2" charset="2"/>
              <a:buChar char="§"/>
            </a:pPr>
            <a:r>
              <a:rPr lang="en-US" sz="2800" dirty="0" smtClean="0">
                <a:latin typeface="Book Antiqua" pitchFamily="18" charset="0"/>
                <a:cs typeface="JasmineUPC" pitchFamily="18" charset="-34"/>
              </a:rPr>
              <a:t>Scientists aren't sure what color dinosaurs were. Some think dinosaurs have been as colorful as many birds are today.</a:t>
            </a:r>
          </a:p>
          <a:p>
            <a:pPr>
              <a:spcBef>
                <a:spcPct val="50000"/>
              </a:spcBef>
              <a:buFont typeface="Wingdings" pitchFamily="2" charset="2"/>
              <a:buChar char="§"/>
            </a:pPr>
            <a:r>
              <a:rPr lang="en-US" sz="2800" dirty="0" smtClean="0">
                <a:latin typeface="Book Antiqua" pitchFamily="18" charset="0"/>
                <a:cs typeface="JasmineUPC" pitchFamily="18" charset="-34"/>
              </a:rPr>
              <a:t>Currently there are 404 known kinds of Dinosaurs that once existed.</a:t>
            </a:r>
          </a:p>
          <a:p>
            <a:pPr>
              <a:spcBef>
                <a:spcPct val="50000"/>
              </a:spcBef>
              <a:buFont typeface="Wingdings" pitchFamily="2" charset="2"/>
              <a:buChar char="§"/>
            </a:pPr>
            <a:endParaRPr lang="en-US" sz="3200" dirty="0" smtClean="0">
              <a:latin typeface="Book Antiqua" pitchFamily="18" charset="0"/>
              <a:cs typeface="JasmineUPC" pitchFamily="18" charset="-34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http://www.dinosaurjungle.com/dinosaur_species.php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438</TotalTime>
  <Words>193</Words>
  <Application>Microsoft Office PowerPoint</Application>
  <PresentationFormat>On-screen Show (4:3)</PresentationFormat>
  <Paragraphs>37</Paragraphs>
  <Slides>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Verve</vt:lpstr>
      <vt:lpstr>An Introduction to the World of Dinosaurs</vt:lpstr>
      <vt:lpstr>Where Did the Dinosaurs live &amp; When did the Dinosaurs live?</vt:lpstr>
      <vt:lpstr>What did Dinosaurs Eat?</vt:lpstr>
      <vt:lpstr>Examples of Plant eating Dinosaurs (Herbivores)</vt:lpstr>
      <vt:lpstr>Examples of Meat eating Dinosaurs (Carnivores)</vt:lpstr>
      <vt:lpstr>Some Dinosaur Fun Facts:</vt:lpstr>
      <vt:lpstr>References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Dinosaurs</dc:title>
  <dc:creator>NeumannU</dc:creator>
  <cp:lastModifiedBy>KU</cp:lastModifiedBy>
  <cp:revision>48</cp:revision>
  <dcterms:created xsi:type="dcterms:W3CDTF">2010-12-03T16:34:19Z</dcterms:created>
  <dcterms:modified xsi:type="dcterms:W3CDTF">2010-12-11T14:57:30Z</dcterms:modified>
</cp:coreProperties>
</file>